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1" r:id="rId3"/>
    <p:sldId id="262" r:id="rId4"/>
    <p:sldId id="260" r:id="rId5"/>
    <p:sldId id="264" r:id="rId6"/>
    <p:sldId id="263" r:id="rId7"/>
    <p:sldId id="265" r:id="rId8"/>
    <p:sldId id="266" r:id="rId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94CA"/>
    <a:srgbClr val="D09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10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213CE-5065-45F2-91CD-1AE97F667F92}" type="datetimeFigureOut">
              <a:rPr lang="de-DE" smtClean="0"/>
              <a:t>20.03.2023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812EB-58F9-4184-9852-88BEE686FA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556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4172988"/>
            <a:ext cx="9906000" cy="1124209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20144"/>
            <a:ext cx="9906000" cy="83127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FC8AFA8-8509-B0CB-D2FF-CC76B0355458}"/>
              </a:ext>
            </a:extLst>
          </p:cNvPr>
          <p:cNvSpPr/>
          <p:nvPr userDrawn="1"/>
        </p:nvSpPr>
        <p:spPr>
          <a:xfrm>
            <a:off x="8543924" y="-7792"/>
            <a:ext cx="1362075" cy="142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6664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378E9592-7DB2-CDAC-EEC9-8EDC8BE6C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A29739F-1671-B141-F29E-6BC030D94593}"/>
              </a:ext>
            </a:extLst>
          </p:cNvPr>
          <p:cNvSpPr txBox="1"/>
          <p:nvPr userDrawn="1"/>
        </p:nvSpPr>
        <p:spPr>
          <a:xfrm>
            <a:off x="0" y="6308207"/>
            <a:ext cx="9906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9388" indent="0">
              <a:tabLst>
                <a:tab pos="9510713" algn="r"/>
              </a:tabLst>
            </a:pP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Nachhaltigkeitsarbeit in Finkenkrug	</a:t>
            </a:r>
            <a:fld id="{68D957B1-C345-438D-BEA0-2F6762F04569}" type="slidenum">
              <a:rPr lang="de-DE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‹Nr.›</a:t>
            </a:fld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015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BFDF056-33F3-1EF7-772B-8D43EBE93DA2}"/>
              </a:ext>
            </a:extLst>
          </p:cNvPr>
          <p:cNvSpPr txBox="1"/>
          <p:nvPr userDrawn="1"/>
        </p:nvSpPr>
        <p:spPr>
          <a:xfrm>
            <a:off x="0" y="6308207"/>
            <a:ext cx="9906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9388" indent="0">
              <a:tabLst>
                <a:tab pos="9510713" algn="r"/>
              </a:tabLst>
            </a:pP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Nachhaltigkeitsarbeit in Finkenkrug 	</a:t>
            </a:r>
            <a:fld id="{68D957B1-C345-438D-BEA0-2F6762F04569}" type="slidenum">
              <a:rPr lang="de-DE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‹Nr.›</a:t>
            </a:fld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18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B59124DF-FAD9-6DEC-577F-340081B88577}"/>
              </a:ext>
            </a:extLst>
          </p:cNvPr>
          <p:cNvSpPr txBox="1"/>
          <p:nvPr userDrawn="1"/>
        </p:nvSpPr>
        <p:spPr>
          <a:xfrm>
            <a:off x="0" y="6308207"/>
            <a:ext cx="9906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9388" indent="0">
              <a:tabLst>
                <a:tab pos="9510713" algn="r"/>
              </a:tabLst>
            </a:pP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Nachhaltigkeitsarbeit in Finkenkrug 	</a:t>
            </a:r>
            <a:fld id="{68D957B1-C345-438D-BEA0-2F6762F04569}" type="slidenum">
              <a:rPr lang="de-DE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‹Nr.›</a:t>
            </a:fld>
            <a:endParaRPr lang="de-DE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664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2633" y="365127"/>
            <a:ext cx="9340731" cy="9499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2634" y="1315092"/>
            <a:ext cx="9340732" cy="4861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B37EC15-74BC-1F2D-1F94-0F94E9DAD3B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904227" y="240539"/>
            <a:ext cx="719137" cy="69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7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243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1913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8583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70C6DC9-21F9-2928-6071-6B0C05821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9841" y="225425"/>
            <a:ext cx="3844257" cy="38036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66D56D6-A623-CA6D-E028-331244980E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Schöpfung bewahren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3761E06-1D39-88D5-AFA0-DEDE529C07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320144"/>
            <a:ext cx="9906000" cy="1242021"/>
          </a:xfrm>
        </p:spPr>
        <p:txBody>
          <a:bodyPr>
            <a:normAutofit/>
          </a:bodyPr>
          <a:lstStyle/>
          <a:p>
            <a:r>
              <a:rPr lang="de-DE" dirty="0"/>
              <a:t>Nachhaltigkeitsarbeit in der Gemeinde Finkenkrug</a:t>
            </a:r>
          </a:p>
          <a:p>
            <a:r>
              <a:rPr lang="de-DE" dirty="0"/>
              <a:t>Umweltbeauftragter Jörg Romanski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09258E2-9669-DD29-1738-B6F2398CC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5069714"/>
            <a:ext cx="719137" cy="69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06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6A75143-31A5-0936-A5D0-89C901801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de-DE" dirty="0"/>
              <a:t>2012 Bestellung des ehrenamtlichen Umweltbeauftragten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de-DE" dirty="0"/>
              <a:t>2014 Kirchenasyl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de-DE" dirty="0"/>
              <a:t>2014 Beschaffungsrichtlinie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de-DE" dirty="0"/>
              <a:t>2015 Falkenkasten im Kirchturm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de-DE" dirty="0"/>
              <a:t>2016 Ökumenischer Umweltpreis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de-DE" dirty="0"/>
              <a:t>2021 Lebensraum Kirchturm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DD95B13-965C-D42E-50DF-8C6381BC9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Historie (Auswahl)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70D3ADB-B3D1-16A5-0401-FD1E452F7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69" y="2265057"/>
            <a:ext cx="4510795" cy="308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20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916ED44-F2C2-9615-3A62-A7BF69327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Elemente der Gemeindearbeit </a:t>
            </a:r>
            <a:br>
              <a:rPr lang="de-DE" dirty="0"/>
            </a:br>
            <a:r>
              <a:rPr lang="de-DE" dirty="0"/>
              <a:t>mit Nachhaltigkeitsbezug</a:t>
            </a:r>
            <a:br>
              <a:rPr lang="de-DE" dirty="0"/>
            </a:br>
            <a:br>
              <a:rPr lang="de-DE" dirty="0"/>
            </a:br>
            <a:r>
              <a:rPr lang="de-DE" dirty="0"/>
              <a:t>Gemeindearbeit und -verwaltung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1919071-A9A1-CD7F-C4D1-F45A2A8E49C5}"/>
              </a:ext>
            </a:extLst>
          </p:cNvPr>
          <p:cNvSpPr/>
          <p:nvPr/>
        </p:nvSpPr>
        <p:spPr>
          <a:xfrm>
            <a:off x="606483" y="2420074"/>
            <a:ext cx="2228850" cy="540000"/>
          </a:xfrm>
          <a:prstGeom prst="rect">
            <a:avLst/>
          </a:prstGeom>
          <a:solidFill>
            <a:schemeClr val="bg1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Umweltbeauftragter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C54D5F5-53DF-0EC2-3F20-2126D0535E4C}"/>
              </a:ext>
            </a:extLst>
          </p:cNvPr>
          <p:cNvSpPr/>
          <p:nvPr/>
        </p:nvSpPr>
        <p:spPr>
          <a:xfrm>
            <a:off x="2137329" y="3111493"/>
            <a:ext cx="2228850" cy="540000"/>
          </a:xfrm>
          <a:prstGeom prst="rect">
            <a:avLst/>
          </a:prstGeom>
          <a:solidFill>
            <a:schemeClr val="bg1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Beschaffungsrichtlinie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6E413A1-E87D-B55A-C74A-CE70C216A156}"/>
              </a:ext>
            </a:extLst>
          </p:cNvPr>
          <p:cNvSpPr/>
          <p:nvPr/>
        </p:nvSpPr>
        <p:spPr>
          <a:xfrm>
            <a:off x="444558" y="4647319"/>
            <a:ext cx="2552700" cy="540000"/>
          </a:xfrm>
          <a:prstGeom prst="rect">
            <a:avLst/>
          </a:prstGeom>
          <a:solidFill>
            <a:schemeClr val="bg1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Bezug von Grünem Strom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F137FAFE-CD41-EF55-1E32-578E2926CCAB}"/>
              </a:ext>
            </a:extLst>
          </p:cNvPr>
          <p:cNvSpPr/>
          <p:nvPr/>
        </p:nvSpPr>
        <p:spPr>
          <a:xfrm>
            <a:off x="1189992" y="5456186"/>
            <a:ext cx="2552700" cy="540000"/>
          </a:xfrm>
          <a:prstGeom prst="rect">
            <a:avLst/>
          </a:prstGeom>
          <a:solidFill>
            <a:schemeClr val="bg1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Gemeindebrief auf Recyclingpapier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9A06D79C-B832-A391-A1A5-CC0905C45A1A}"/>
              </a:ext>
            </a:extLst>
          </p:cNvPr>
          <p:cNvSpPr/>
          <p:nvPr/>
        </p:nvSpPr>
        <p:spPr>
          <a:xfrm>
            <a:off x="1720908" y="3887947"/>
            <a:ext cx="3357988" cy="540000"/>
          </a:xfrm>
          <a:prstGeom prst="rect">
            <a:avLst/>
          </a:prstGeom>
          <a:solidFill>
            <a:schemeClr val="bg1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E-Mail-Adresse und Internetseite</a:t>
            </a:r>
          </a:p>
          <a:p>
            <a:pPr algn="ctr"/>
            <a:r>
              <a:rPr lang="de-DE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umwelt@kirche.finkenkrug.de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BC02CD0-44E4-350F-6F8F-38BD8AF0C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284" y="4305014"/>
            <a:ext cx="1759147" cy="176461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7B5A1B5-191C-13AA-4712-9331BA5F5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536" y="2385003"/>
            <a:ext cx="1849316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541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916ED44-F2C2-9615-3A62-A7BF69327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Elemente der Gemeindearbeit</a:t>
            </a:r>
            <a:br>
              <a:rPr lang="de-DE" dirty="0"/>
            </a:br>
            <a:r>
              <a:rPr lang="de-DE" dirty="0"/>
              <a:t>mit Nachhaltigkeitsbezug</a:t>
            </a:r>
            <a:br>
              <a:rPr lang="de-DE" dirty="0"/>
            </a:br>
            <a:br>
              <a:rPr lang="de-DE" dirty="0"/>
            </a:br>
            <a:r>
              <a:rPr lang="de-DE" dirty="0"/>
              <a:t>Gemeindeleben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2DC84242-8079-0A7F-55E6-79D0B9CD547E}"/>
              </a:ext>
            </a:extLst>
          </p:cNvPr>
          <p:cNvSpPr/>
          <p:nvPr/>
        </p:nvSpPr>
        <p:spPr>
          <a:xfrm>
            <a:off x="1264652" y="2209751"/>
            <a:ext cx="2552700" cy="540000"/>
          </a:xfrm>
          <a:prstGeom prst="rect">
            <a:avLst/>
          </a:prstGeom>
          <a:solidFill>
            <a:schemeClr val="bg1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Kirchenkaffee mit Fairtrade-Kaffee und -Tee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60D69324-E6BF-F22A-C716-19276F61CC52}"/>
              </a:ext>
            </a:extLst>
          </p:cNvPr>
          <p:cNvSpPr/>
          <p:nvPr/>
        </p:nvSpPr>
        <p:spPr>
          <a:xfrm>
            <a:off x="431719" y="2935502"/>
            <a:ext cx="2552700" cy="540000"/>
          </a:xfrm>
          <a:prstGeom prst="rect">
            <a:avLst/>
          </a:prstGeom>
          <a:solidFill>
            <a:schemeClr val="bg1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Bio-Glühwein auf dem Weihnachtsmarkt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CDF05CEE-B7C6-80B5-66C0-EBB7245D3F9C}"/>
              </a:ext>
            </a:extLst>
          </p:cNvPr>
          <p:cNvSpPr/>
          <p:nvPr/>
        </p:nvSpPr>
        <p:spPr>
          <a:xfrm>
            <a:off x="2331657" y="3605637"/>
            <a:ext cx="2552700" cy="540000"/>
          </a:xfrm>
          <a:prstGeom prst="rect">
            <a:avLst/>
          </a:prstGeom>
          <a:solidFill>
            <a:schemeClr val="bg1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>
                <a:solidFill>
                  <a:schemeClr val="tx1">
                    <a:lumMod val="95000"/>
                    <a:lumOff val="5000"/>
                  </a:schemeClr>
                </a:solidFill>
              </a:rPr>
              <a:t>Bratwurst aus </a:t>
            </a:r>
            <a:br>
              <a:rPr lang="de-DE" sz="160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de-DE" sz="1600">
                <a:solidFill>
                  <a:schemeClr val="tx1">
                    <a:lumMod val="95000"/>
                    <a:lumOff val="5000"/>
                  </a:schemeClr>
                </a:solidFill>
              </a:rPr>
              <a:t>artgerechter Tierhaltung</a:t>
            </a:r>
            <a:endParaRPr lang="de-DE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9706DA9A-EA02-D9AD-CE99-9A4CC86A49C9}"/>
              </a:ext>
            </a:extLst>
          </p:cNvPr>
          <p:cNvSpPr/>
          <p:nvPr/>
        </p:nvSpPr>
        <p:spPr>
          <a:xfrm>
            <a:off x="1021764" y="4275772"/>
            <a:ext cx="3038475" cy="540000"/>
          </a:xfrm>
          <a:prstGeom prst="rect">
            <a:avLst/>
          </a:prstGeom>
          <a:solidFill>
            <a:schemeClr val="bg1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Artikel zu Umweltschutz und Nachhaltigkeit im Gemeindebrief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0EE9C19B-D76A-7C60-3AC1-74437BF4273C}"/>
              </a:ext>
            </a:extLst>
          </p:cNvPr>
          <p:cNvSpPr/>
          <p:nvPr/>
        </p:nvSpPr>
        <p:spPr>
          <a:xfrm>
            <a:off x="176103" y="5462139"/>
            <a:ext cx="9553790" cy="540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Weitere klassische Themen der Gemeindearbeit: Kinder- und Jugendarbeit, Seniorenarbeit, Besuchsdienst</a:t>
            </a: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F4EE36F4-969C-8A55-3256-693E4536E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348" y="1405502"/>
            <a:ext cx="1800000" cy="1800000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5C282CF1-D604-6E01-A44B-646EC68BC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82" y="3466565"/>
            <a:ext cx="2156358" cy="1800000"/>
          </a:xfrm>
          <a:prstGeom prst="rect">
            <a:avLst/>
          </a:prstGeom>
        </p:spPr>
      </p:pic>
      <p:sp>
        <p:nvSpPr>
          <p:cNvPr id="34" name="Rechteck 33">
            <a:extLst>
              <a:ext uri="{FF2B5EF4-FFF2-40B4-BE49-F238E27FC236}">
                <a16:creationId xmlns:a16="http://schemas.microsoft.com/office/drawing/2014/main" id="{2B616B4E-7BF3-6693-199D-77CA2D67CB79}"/>
              </a:ext>
            </a:extLst>
          </p:cNvPr>
          <p:cNvSpPr/>
          <p:nvPr/>
        </p:nvSpPr>
        <p:spPr>
          <a:xfrm>
            <a:off x="1938188" y="4920746"/>
            <a:ext cx="2643188" cy="540000"/>
          </a:xfrm>
          <a:prstGeom prst="rect">
            <a:avLst/>
          </a:prstGeom>
          <a:solidFill>
            <a:schemeClr val="bg1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Teilnahme am Klimafasten</a:t>
            </a:r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E2CD3893-D524-C01C-C0CD-EB87E16A3D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308" y="2185131"/>
            <a:ext cx="2181142" cy="124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77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916ED44-F2C2-9615-3A62-A7BF69327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Elemente der Gemeindearbeit</a:t>
            </a:r>
            <a:br>
              <a:rPr lang="de-DE" dirty="0"/>
            </a:br>
            <a:r>
              <a:rPr lang="de-DE" dirty="0"/>
              <a:t>mit Nachhaltigkeitsbezug</a:t>
            </a:r>
            <a:br>
              <a:rPr lang="de-DE" dirty="0"/>
            </a:br>
            <a:br>
              <a:rPr lang="de-DE" dirty="0"/>
            </a:br>
            <a:r>
              <a:rPr lang="de-DE" dirty="0"/>
              <a:t>Gemeinderäume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2D854D53-A20E-2BED-59C3-AADD80202CDC}"/>
              </a:ext>
            </a:extLst>
          </p:cNvPr>
          <p:cNvSpPr/>
          <p:nvPr/>
        </p:nvSpPr>
        <p:spPr>
          <a:xfrm>
            <a:off x="1317569" y="5094019"/>
            <a:ext cx="2552700" cy="540000"/>
          </a:xfrm>
          <a:prstGeom prst="rect">
            <a:avLst/>
          </a:prstGeom>
          <a:solidFill>
            <a:schemeClr val="bg1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Falkenkasten und Lebensraum Kirchturm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7BC1DE9-A583-08FD-B8F9-4B81739B4710}"/>
              </a:ext>
            </a:extLst>
          </p:cNvPr>
          <p:cNvSpPr/>
          <p:nvPr/>
        </p:nvSpPr>
        <p:spPr>
          <a:xfrm>
            <a:off x="1142599" y="2268840"/>
            <a:ext cx="2727670" cy="540000"/>
          </a:xfrm>
          <a:prstGeom prst="rect">
            <a:avLst/>
          </a:prstGeom>
          <a:solidFill>
            <a:schemeClr val="bg1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Barrierefreier Zugang und Fahrradparkmöglichkeiten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D459297D-72CE-9FD9-690E-CCFF6D9F9477}"/>
              </a:ext>
            </a:extLst>
          </p:cNvPr>
          <p:cNvSpPr/>
          <p:nvPr/>
        </p:nvSpPr>
        <p:spPr>
          <a:xfrm>
            <a:off x="395909" y="3159000"/>
            <a:ext cx="2628900" cy="540000"/>
          </a:xfrm>
          <a:prstGeom prst="rect">
            <a:avLst/>
          </a:prstGeom>
          <a:solidFill>
            <a:schemeClr val="bg1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Ökologische Anforderungen in Friedhofsordnung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B37A9A8-D315-0879-FF1E-02C718BABC7F}"/>
              </a:ext>
            </a:extLst>
          </p:cNvPr>
          <p:cNvSpPr/>
          <p:nvPr/>
        </p:nvSpPr>
        <p:spPr>
          <a:xfrm>
            <a:off x="793474" y="4121647"/>
            <a:ext cx="2628900" cy="540000"/>
          </a:xfrm>
          <a:prstGeom prst="rect">
            <a:avLst/>
          </a:prstGeom>
          <a:solidFill>
            <a:schemeClr val="bg1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Nachhaltigkeitsaspekte bei der Gemeindehausplanung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DB2436B-5E42-6BA4-755F-28D47292D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159" y="3846755"/>
            <a:ext cx="1669500" cy="249452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55CFEA0-1359-3066-779D-23FCC5090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105" y="1768049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28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916ED44-F2C2-9615-3A62-A7BF69327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Elemente der Gemeindearbeit</a:t>
            </a:r>
            <a:br>
              <a:rPr lang="de-DE" dirty="0"/>
            </a:br>
            <a:r>
              <a:rPr lang="de-DE" dirty="0"/>
              <a:t>mit Nachhaltigkeitsbezug</a:t>
            </a:r>
            <a:br>
              <a:rPr lang="de-DE" dirty="0"/>
            </a:br>
            <a:br>
              <a:rPr lang="de-DE" dirty="0"/>
            </a:br>
            <a:r>
              <a:rPr lang="de-DE" dirty="0"/>
              <a:t>Übergemeindliche Arbeit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1BB36D78-9B37-0F89-7C60-8DAC2FC81080}"/>
              </a:ext>
            </a:extLst>
          </p:cNvPr>
          <p:cNvSpPr/>
          <p:nvPr/>
        </p:nvSpPr>
        <p:spPr>
          <a:xfrm>
            <a:off x="1480930" y="2386882"/>
            <a:ext cx="3082787" cy="540000"/>
          </a:xfrm>
          <a:prstGeom prst="rect">
            <a:avLst/>
          </a:prstGeom>
          <a:solidFill>
            <a:schemeClr val="bg1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Flüchtlingsarbeit und Kirchenasyl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0812CD17-A8D1-30C0-E644-F2BCDBD5D84D}"/>
              </a:ext>
            </a:extLst>
          </p:cNvPr>
          <p:cNvSpPr/>
          <p:nvPr/>
        </p:nvSpPr>
        <p:spPr>
          <a:xfrm>
            <a:off x="605458" y="3386211"/>
            <a:ext cx="2800350" cy="540000"/>
          </a:xfrm>
          <a:prstGeom prst="rect">
            <a:avLst/>
          </a:prstGeom>
          <a:solidFill>
            <a:schemeClr val="bg1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Mitarbeit in Umweltausschuss der Kreissynode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0ED3B454-06A8-FA67-9B82-AA8A38C0AADB}"/>
              </a:ext>
            </a:extLst>
          </p:cNvPr>
          <p:cNvSpPr/>
          <p:nvPr/>
        </p:nvSpPr>
        <p:spPr>
          <a:xfrm>
            <a:off x="1159371" y="4385540"/>
            <a:ext cx="2800350" cy="540000"/>
          </a:xfrm>
          <a:prstGeom prst="rect">
            <a:avLst/>
          </a:prstGeom>
          <a:solidFill>
            <a:schemeClr val="bg1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Mitarbeit bei Nachhaltigkeits- und Schöpfungstagen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7EEB220-D415-5484-4D9D-614556183775}"/>
              </a:ext>
            </a:extLst>
          </p:cNvPr>
          <p:cNvSpPr/>
          <p:nvPr/>
        </p:nvSpPr>
        <p:spPr>
          <a:xfrm>
            <a:off x="282633" y="5375942"/>
            <a:ext cx="2800350" cy="540000"/>
          </a:xfrm>
          <a:prstGeom prst="rect">
            <a:avLst/>
          </a:prstGeom>
          <a:solidFill>
            <a:schemeClr val="bg1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Zusammenarbeit mit Umweltbüro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5DD5E91-FC9A-BA8F-1B47-8C432BA7B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93" y="4310062"/>
            <a:ext cx="1800000" cy="1800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F0B1165-42E3-5AB6-4CC0-EB7D54BD7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952" y="2109307"/>
            <a:ext cx="1733135" cy="181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05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916ED44-F2C2-9615-3A62-A7BF69327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Was noch fehlt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1BB36D78-9B37-0F89-7C60-8DAC2FC81080}"/>
              </a:ext>
            </a:extLst>
          </p:cNvPr>
          <p:cNvSpPr/>
          <p:nvPr/>
        </p:nvSpPr>
        <p:spPr>
          <a:xfrm>
            <a:off x="1537473" y="4525281"/>
            <a:ext cx="1924878" cy="540000"/>
          </a:xfrm>
          <a:prstGeom prst="rect">
            <a:avLst/>
          </a:prstGeom>
          <a:solidFill>
            <a:schemeClr val="bg1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Klimaneutralität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0812CD17-A8D1-30C0-E644-F2BCDBD5D84D}"/>
              </a:ext>
            </a:extLst>
          </p:cNvPr>
          <p:cNvSpPr/>
          <p:nvPr/>
        </p:nvSpPr>
        <p:spPr>
          <a:xfrm>
            <a:off x="545823" y="1716441"/>
            <a:ext cx="3354263" cy="540000"/>
          </a:xfrm>
          <a:prstGeom prst="rect">
            <a:avLst/>
          </a:prstGeom>
          <a:solidFill>
            <a:schemeClr val="bg1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Zertifizierung als „Faire Gemeinde“ oder „Grüner Hahn“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0ED3B454-06A8-FA67-9B82-AA8A38C0AADB}"/>
              </a:ext>
            </a:extLst>
          </p:cNvPr>
          <p:cNvSpPr/>
          <p:nvPr/>
        </p:nvSpPr>
        <p:spPr>
          <a:xfrm>
            <a:off x="1099737" y="2715770"/>
            <a:ext cx="2800350" cy="540000"/>
          </a:xfrm>
          <a:prstGeom prst="rect">
            <a:avLst/>
          </a:prstGeom>
          <a:solidFill>
            <a:schemeClr val="bg1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Konsequente Umsetzung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7EEB220-D415-5484-4D9D-614556183775}"/>
              </a:ext>
            </a:extLst>
          </p:cNvPr>
          <p:cNvSpPr/>
          <p:nvPr/>
        </p:nvSpPr>
        <p:spPr>
          <a:xfrm>
            <a:off x="4824817" y="5123261"/>
            <a:ext cx="3613505" cy="540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Wir sind auf dem Weg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39D3D15-7495-68BE-0416-735EA45E97D2}"/>
              </a:ext>
            </a:extLst>
          </p:cNvPr>
          <p:cNvSpPr/>
          <p:nvPr/>
        </p:nvSpPr>
        <p:spPr>
          <a:xfrm>
            <a:off x="822779" y="3723149"/>
            <a:ext cx="2800350" cy="540000"/>
          </a:xfrm>
          <a:prstGeom prst="rect">
            <a:avLst/>
          </a:prstGeom>
          <a:solidFill>
            <a:schemeClr val="bg1"/>
          </a:solidFill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finanzielle Hemmnisse überwinden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1D9A73E-3AF0-D464-7DF5-D08DD84D8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823" y="423107"/>
            <a:ext cx="3093751" cy="464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52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916ED44-F2C2-9615-3A62-A7BF69327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Schöpfung bewahren - nachhaltig und fair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2A2B058-C6A8-19AA-3FFC-A386B8253208}"/>
              </a:ext>
            </a:extLst>
          </p:cNvPr>
          <p:cNvSpPr txBox="1"/>
          <p:nvPr/>
        </p:nvSpPr>
        <p:spPr>
          <a:xfrm>
            <a:off x="282633" y="1878496"/>
            <a:ext cx="5721759" cy="42966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200" i="1" dirty="0"/>
              <a:t>Viel Freude und Gottes Segen für Ihre Aktivitäten</a:t>
            </a:r>
          </a:p>
          <a:p>
            <a:pPr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r>
              <a:rPr lang="de-DE" dirty="0"/>
              <a:t>Jörg Romanski</a:t>
            </a:r>
          </a:p>
          <a:p>
            <a:pPr>
              <a:lnSpc>
                <a:spcPct val="150000"/>
              </a:lnSpc>
            </a:pPr>
            <a:r>
              <a:rPr lang="de-DE" dirty="0"/>
              <a:t>Umweltbeauftragter der Gemeinde Finkenkrug</a:t>
            </a:r>
          </a:p>
          <a:p>
            <a:pPr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r>
              <a:rPr lang="de-DE" dirty="0"/>
              <a:t>umwelt@kirche-finkenkrug.de</a:t>
            </a:r>
          </a:p>
          <a:p>
            <a:pPr>
              <a:lnSpc>
                <a:spcPct val="150000"/>
              </a:lnSpc>
            </a:pPr>
            <a:r>
              <a:rPr lang="de-DE"/>
              <a:t>kirche-finkenkrug</a:t>
            </a:r>
            <a:r>
              <a:rPr lang="de-DE" dirty="0"/>
              <a:t>.de/gemeindeleben/umweltbeauftragter</a:t>
            </a:r>
          </a:p>
          <a:p>
            <a:pPr>
              <a:lnSpc>
                <a:spcPct val="150000"/>
              </a:lnSpc>
            </a:pP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EF225F1-98AC-A933-E6C7-AE796F3EC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0124" y="1191381"/>
            <a:ext cx="3243240" cy="476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15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219</Words>
  <Application>Microsoft Office PowerPoint</Application>
  <PresentationFormat>A4-Papier (210 x 297 mm)</PresentationFormat>
  <Paragraphs>50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</vt:lpstr>
      <vt:lpstr>Schöpfung bewahren</vt:lpstr>
      <vt:lpstr>Historie (Auswahl)</vt:lpstr>
      <vt:lpstr>Elemente der Gemeindearbeit  mit Nachhaltigkeitsbezug  Gemeindearbeit und -verwaltung</vt:lpstr>
      <vt:lpstr>Elemente der Gemeindearbeit mit Nachhaltigkeitsbezug  Gemeindeleben</vt:lpstr>
      <vt:lpstr>Elemente der Gemeindearbeit mit Nachhaltigkeitsbezug  Gemeinderäume</vt:lpstr>
      <vt:lpstr>Elemente der Gemeindearbeit mit Nachhaltigkeitsbezug  Übergemeindliche Arbeit</vt:lpstr>
      <vt:lpstr>Was noch fehlt</vt:lpstr>
      <vt:lpstr>Schöpfung bewahren - nachhaltig und fair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Klimaschutzgesetz der EKBO</dc:title>
  <dc:creator>JRo</dc:creator>
  <cp:lastModifiedBy>JRo</cp:lastModifiedBy>
  <cp:revision>15</cp:revision>
  <dcterms:created xsi:type="dcterms:W3CDTF">2023-03-01T20:44:32Z</dcterms:created>
  <dcterms:modified xsi:type="dcterms:W3CDTF">2023-03-20T12:45:25Z</dcterms:modified>
</cp:coreProperties>
</file>